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7" r:id="rId5"/>
    <p:sldId id="258" r:id="rId6"/>
    <p:sldId id="268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38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7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6864" cy="1080120"/>
          </a:xfrm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r>
              <a:rPr lang="uk-UA" sz="4000" dirty="0" smtClean="0"/>
              <a:t>«Народна пам’ять: ХХ ст.»</a:t>
            </a:r>
            <a:endParaRPr lang="ru-RU" sz="4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2060848"/>
            <a:ext cx="4896544" cy="27363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/>
              <a:t>До 70- ти річчя визволення Дніпропетровщини від фашистських окупантів, до 70-ти річчя визволення України від німецько-фашистських загарбників та до 70-річчя великої Перемоги у Великій Вітчизняній війні</a:t>
            </a:r>
            <a:endParaRPr 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5445224"/>
            <a:ext cx="2592288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Учнівський проект учнів ЗОШ №2 </a:t>
            </a:r>
            <a:r>
              <a:rPr lang="uk-UA" dirty="0" err="1" smtClean="0">
                <a:solidFill>
                  <a:schemeClr val="tx1"/>
                </a:solidFill>
              </a:rPr>
              <a:t>м.Синельникового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1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>
                <a:solidFill>
                  <a:srgbClr val="FF0000"/>
                </a:solidFill>
                <a:latin typeface="Century Gothic"/>
                <a:ea typeface="+mn-ea"/>
                <a:cs typeface="+mn-cs"/>
              </a:rPr>
              <a:t>Зведене завдання для груп: скопіюйте дану презентацію та обміняйтеся інформацією, отриманою в результаті досліджень, і заповніть речення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95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" y="-120842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848600" cy="2232248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uk-UA" sz="2000" dirty="0" smtClean="0">
                <a:solidFill>
                  <a:schemeClr val="bg1"/>
                </a:solidFill>
              </a:rPr>
              <a:t>«Родинна пам’ять про війну»</a:t>
            </a:r>
            <a:br>
              <a:rPr lang="uk-UA" sz="2000" dirty="0" smtClean="0">
                <a:solidFill>
                  <a:schemeClr val="bg1"/>
                </a:solidFill>
              </a:rPr>
            </a:br>
            <a:r>
              <a:rPr lang="en-US" sz="2000" dirty="0">
                <a:solidFill>
                  <a:prstClr val="white"/>
                </a:solidFill>
                <a:ea typeface="+mn-ea"/>
                <a:cs typeface="+mn-cs"/>
              </a:rPr>
              <a:t>VI</a:t>
            </a:r>
            <a:r>
              <a:rPr lang="uk-UA" sz="2000" dirty="0">
                <a:solidFill>
                  <a:prstClr val="white"/>
                </a:solidFill>
                <a:ea typeface="+mn-ea"/>
                <a:cs typeface="+mn-cs"/>
              </a:rPr>
              <a:t> етап (2013 -2015 </a:t>
            </a:r>
            <a:r>
              <a:rPr lang="uk-UA" sz="2000" dirty="0" err="1">
                <a:solidFill>
                  <a:prstClr val="white"/>
                </a:solidFill>
                <a:ea typeface="+mn-ea"/>
                <a:cs typeface="+mn-cs"/>
              </a:rPr>
              <a:t>р.р</a:t>
            </a:r>
            <a:r>
              <a:rPr lang="uk-UA" sz="2000" dirty="0">
                <a:solidFill>
                  <a:prstClr val="white"/>
                </a:solidFill>
                <a:ea typeface="+mn-ea"/>
                <a:cs typeface="+mn-cs"/>
              </a:rPr>
              <a:t>.) обласного проекту</a:t>
            </a:r>
            <a:r>
              <a:rPr lang="ru-RU" sz="20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white"/>
                </a:solidFill>
                <a:ea typeface="+mn-ea"/>
                <a:cs typeface="+mn-cs"/>
              </a:rPr>
              <a:t>«Народна </a:t>
            </a:r>
            <a:r>
              <a:rPr lang="ru-RU" sz="2000" dirty="0" err="1" smtClean="0">
                <a:solidFill>
                  <a:prstClr val="white"/>
                </a:solidFill>
                <a:ea typeface="+mn-ea"/>
                <a:cs typeface="+mn-cs"/>
              </a:rPr>
              <a:t>пам’ять</a:t>
            </a:r>
            <a:r>
              <a:rPr lang="ru-RU" sz="2000" dirty="0" smtClean="0">
                <a:solidFill>
                  <a:prstClr val="white"/>
                </a:solidFill>
                <a:ea typeface="+mn-ea"/>
                <a:cs typeface="+mn-cs"/>
              </a:rPr>
              <a:t>: </a:t>
            </a:r>
            <a:r>
              <a:rPr lang="ru-RU" sz="2000" dirty="0" err="1" smtClean="0">
                <a:solidFill>
                  <a:prstClr val="white"/>
                </a:solidFill>
                <a:ea typeface="+mn-ea"/>
                <a:cs typeface="+mn-cs"/>
              </a:rPr>
              <a:t>ХХст</a:t>
            </a:r>
            <a:r>
              <a:rPr lang="ru-RU" sz="2000" dirty="0" smtClean="0">
                <a:solidFill>
                  <a:prstClr val="white"/>
                </a:solidFill>
                <a:ea typeface="+mn-ea"/>
                <a:cs typeface="+mn-cs"/>
              </a:rPr>
              <a:t>.»</a:t>
            </a:r>
            <a:br>
              <a:rPr lang="ru-RU" sz="20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uk-UA" sz="2400" dirty="0">
                <a:solidFill>
                  <a:prstClr val="white"/>
                </a:solidFill>
                <a:ea typeface="+mn-ea"/>
                <a:cs typeface="+mn-cs"/>
              </a:rPr>
              <a:t>Учнівський проект учнів ЗОШ №2 м. </a:t>
            </a:r>
            <a:r>
              <a:rPr lang="uk-UA" sz="2400" dirty="0" smtClean="0">
                <a:solidFill>
                  <a:prstClr val="white"/>
                </a:solidFill>
                <a:ea typeface="+mn-ea"/>
                <a:cs typeface="+mn-cs"/>
              </a:rPr>
              <a:t>Синельникового</a:t>
            </a:r>
            <a:r>
              <a:rPr lang="en-US" sz="2400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uk-UA" sz="2400" dirty="0" smtClean="0">
                <a:solidFill>
                  <a:prstClr val="white"/>
                </a:solidFill>
                <a:ea typeface="+mn-ea"/>
                <a:cs typeface="+mn-cs"/>
              </a:rPr>
              <a:t>«Героїчні постаті Героїв Радянського Союзу Дніпропетровщини»</a:t>
            </a:r>
            <a:r>
              <a:rPr lang="en-US" sz="2400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323528" y="2564904"/>
            <a:ext cx="7704460" cy="3744416"/>
          </a:xfrm>
        </p:spPr>
        <p:txBody>
          <a:bodyPr/>
          <a:lstStyle/>
          <a:p>
            <a:pPr marL="0" indent="0">
              <a:buNone/>
            </a:pPr>
            <a:r>
              <a:rPr lang="uk-UA" sz="2000" u="sng" dirty="0" smtClean="0">
                <a:solidFill>
                  <a:schemeClr val="bg1"/>
                </a:solidFill>
              </a:rPr>
              <a:t>Предмет дослідження: </a:t>
            </a:r>
            <a:r>
              <a:rPr lang="uk-UA" sz="2000" dirty="0" smtClean="0">
                <a:solidFill>
                  <a:schemeClr val="bg1"/>
                </a:solidFill>
              </a:rPr>
              <a:t>Велика Вітчизняна війна </a:t>
            </a:r>
            <a:r>
              <a:rPr lang="uk-UA" sz="2000" dirty="0" smtClean="0">
                <a:solidFill>
                  <a:schemeClr val="bg1"/>
                </a:solidFill>
              </a:rPr>
              <a:t>1941-1945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</a:rPr>
              <a:t>р.р</a:t>
            </a:r>
            <a:r>
              <a:rPr lang="uk-UA" sz="2000" dirty="0" smtClean="0">
                <a:solidFill>
                  <a:schemeClr val="bg1"/>
                </a:solidFill>
              </a:rPr>
              <a:t>. та її вплив на долю людей</a:t>
            </a:r>
          </a:p>
          <a:p>
            <a:pPr marL="0" indent="0">
              <a:buNone/>
            </a:pPr>
            <a:r>
              <a:rPr lang="uk-UA" sz="2000" u="sng" dirty="0" smtClean="0">
                <a:solidFill>
                  <a:schemeClr val="bg1"/>
                </a:solidFill>
              </a:rPr>
              <a:t>Мета:</a:t>
            </a:r>
            <a:r>
              <a:rPr lang="uk-UA" sz="2000" dirty="0" smtClean="0">
                <a:solidFill>
                  <a:schemeClr val="bg1"/>
                </a:solidFill>
              </a:rPr>
              <a:t> показати, що доля кожної Людини є складовою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           історії нашого українського народу;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           ознайомитись з історичними джерелами 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         ( фотографіями, спогадами рідних, бойовими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          нагородами та матеріалами друкованих видань</a:t>
            </a:r>
            <a:r>
              <a:rPr lang="uk-UA" sz="2000" dirty="0" smtClean="0">
                <a:solidFill>
                  <a:schemeClr val="bg1"/>
                </a:solidFill>
              </a:rPr>
              <a:t>)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     </a:t>
            </a:r>
            <a:r>
              <a:rPr lang="uk-UA" sz="2000" dirty="0" smtClean="0">
                <a:solidFill>
                  <a:schemeClr val="bg1"/>
                </a:solidFill>
              </a:rPr>
              <a:t>про </a:t>
            </a:r>
            <a:r>
              <a:rPr lang="uk-UA" sz="2000" dirty="0" smtClean="0">
                <a:solidFill>
                  <a:schemeClr val="bg1"/>
                </a:solidFill>
              </a:rPr>
              <a:t>земляків – Героїв Радянського Союзу.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" y="-120842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9388" y="476672"/>
            <a:ext cx="7848600" cy="5832648"/>
          </a:xfrm>
        </p:spPr>
        <p:txBody>
          <a:bodyPr/>
          <a:lstStyle/>
          <a:p>
            <a:pPr marL="0" indent="0">
              <a:buNone/>
            </a:pPr>
            <a:r>
              <a:rPr lang="uk-UA" sz="2400" u="sng" dirty="0" smtClean="0">
                <a:solidFill>
                  <a:schemeClr val="bg1"/>
                </a:solidFill>
              </a:rPr>
              <a:t>Очікувані результати</a:t>
            </a:r>
            <a:r>
              <a:rPr lang="uk-UA" sz="1600" u="sng" dirty="0" smtClean="0">
                <a:solidFill>
                  <a:schemeClr val="bg1"/>
                </a:solidFill>
              </a:rPr>
              <a:t>: </a:t>
            </a:r>
            <a:r>
              <a:rPr lang="uk-UA" sz="2400" dirty="0" smtClean="0">
                <a:solidFill>
                  <a:schemeClr val="bg1"/>
                </a:solidFill>
              </a:rPr>
              <a:t>узагальнити і систематизувати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                        матеріали пошукової роботи і 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             </a:t>
            </a:r>
            <a:r>
              <a:rPr lang="uk-UA" sz="2400" dirty="0" smtClean="0">
                <a:solidFill>
                  <a:schemeClr val="bg1"/>
                </a:solidFill>
              </a:rPr>
              <a:t>          поповнити </a:t>
            </a:r>
            <a:r>
              <a:rPr lang="uk-UA" sz="2400" dirty="0" smtClean="0">
                <a:solidFill>
                  <a:schemeClr val="bg1"/>
                </a:solidFill>
              </a:rPr>
              <a:t>ними шкільну </a:t>
            </a:r>
            <a:r>
              <a:rPr lang="uk-UA" sz="2400" dirty="0" smtClean="0">
                <a:solidFill>
                  <a:schemeClr val="bg1"/>
                </a:solidFill>
              </a:rPr>
              <a:t>краєзнавчу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                      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кімнату;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                                        висвітлити результати роботи у 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uk-UA" sz="2400" dirty="0" err="1" smtClean="0">
                <a:solidFill>
                  <a:schemeClr val="bg1"/>
                </a:solidFill>
              </a:rPr>
              <a:t>місцевй</a:t>
            </a:r>
            <a:r>
              <a:rPr lang="uk-UA" sz="2400" dirty="0" smtClean="0">
                <a:solidFill>
                  <a:schemeClr val="bg1"/>
                </a:solidFill>
              </a:rPr>
              <a:t> пресі, на шкільному сайті;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                                         о</a:t>
            </a:r>
            <a:r>
              <a:rPr lang="uk-UA" sz="2400" dirty="0" smtClean="0">
                <a:solidFill>
                  <a:schemeClr val="bg1"/>
                </a:solidFill>
              </a:rPr>
              <a:t>формити </a:t>
            </a:r>
            <a:r>
              <a:rPr lang="uk-UA" sz="2400" dirty="0" err="1" smtClean="0">
                <a:solidFill>
                  <a:schemeClr val="bg1"/>
                </a:solidFill>
              </a:rPr>
              <a:t>передвижну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виставку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      </a:t>
            </a:r>
            <a:r>
              <a:rPr lang="uk-UA" sz="2400" dirty="0" smtClean="0">
                <a:solidFill>
                  <a:schemeClr val="bg1"/>
                </a:solidFill>
              </a:rPr>
              <a:t>                фотографій </a:t>
            </a:r>
            <a:r>
              <a:rPr lang="uk-UA" sz="2400" dirty="0" smtClean="0">
                <a:solidFill>
                  <a:schemeClr val="bg1"/>
                </a:solidFill>
              </a:rPr>
              <a:t>«Мої земляки – герої 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uk-UA" sz="2400" dirty="0" smtClean="0">
                <a:solidFill>
                  <a:schemeClr val="bg1"/>
                </a:solidFill>
              </a:rPr>
              <a:t> війни</a:t>
            </a:r>
            <a:r>
              <a:rPr lang="uk-UA" sz="2400" dirty="0" smtClean="0">
                <a:solidFill>
                  <a:schemeClr val="bg1"/>
                </a:solidFill>
              </a:rPr>
              <a:t>»;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                       взяти участь в обговоренні ключових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                       питань на обласному </a:t>
            </a:r>
            <a:r>
              <a:rPr lang="uk-UA" sz="2400" dirty="0" err="1" smtClean="0">
                <a:solidFill>
                  <a:schemeClr val="bg1"/>
                </a:solidFill>
              </a:rPr>
              <a:t>науково-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                       практичному семінарі на тему: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                                     «Родинна пам’ять про війну»</a:t>
            </a:r>
          </a:p>
          <a:p>
            <a:pPr marL="0" indent="0">
              <a:buNone/>
            </a:pPr>
            <a:endParaRPr lang="ru-RU" sz="24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6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" y="-120842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79388" y="188640"/>
            <a:ext cx="7848600" cy="72008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uk-UA" sz="2800" dirty="0">
                <a:solidFill>
                  <a:schemeClr val="bg1"/>
                </a:solidFill>
              </a:rPr>
              <a:t>Учнівський проект «Героїчні постаті земляків - Героїв Радянського Союзу»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9388" y="1340768"/>
            <a:ext cx="7848600" cy="4968552"/>
          </a:xfrm>
        </p:spPr>
        <p:txBody>
          <a:bodyPr/>
          <a:lstStyle/>
          <a:p>
            <a:pPr marL="0" lvl="0" indent="0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  Учні </a:t>
            </a:r>
            <a:r>
              <a:rPr lang="uk-UA" sz="2400" dirty="0">
                <a:solidFill>
                  <a:schemeClr val="bg1"/>
                </a:solidFill>
              </a:rPr>
              <a:t>ЗОШ №2 </a:t>
            </a:r>
            <a:r>
              <a:rPr lang="uk-UA" sz="2400" dirty="0" err="1">
                <a:solidFill>
                  <a:schemeClr val="bg1"/>
                </a:solidFill>
              </a:rPr>
              <a:t>м.Синельникового</a:t>
            </a:r>
            <a:r>
              <a:rPr lang="uk-UA" sz="2400" dirty="0">
                <a:solidFill>
                  <a:schemeClr val="bg1"/>
                </a:solidFill>
              </a:rPr>
              <a:t> долучились до обласного проекту «Родинна пам’ять про війну» на </a:t>
            </a:r>
            <a:r>
              <a:rPr lang="en-US" sz="2400" dirty="0">
                <a:solidFill>
                  <a:schemeClr val="bg1"/>
                </a:solidFill>
              </a:rPr>
              <a:t>V</a:t>
            </a:r>
            <a:r>
              <a:rPr lang="uk-UA" sz="2400" dirty="0">
                <a:solidFill>
                  <a:schemeClr val="bg1"/>
                </a:solidFill>
              </a:rPr>
              <a:t>І етапі міні-проекту до 70-річчя визволення Дніпропетровщини та рідного міста Синельникового. Цьому сприяв той факт, що декілька років поспіль учні збирали матеріали в рамках акцій «Орден в моїй родині», «Вулиці мого міста», «Герої живуть поруч», тощо.</a:t>
            </a:r>
          </a:p>
          <a:p>
            <a:pPr marL="0" lv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  В школі є краєзнавча кімната, де зберігаються матеріали дослідження. Крім того, у 2013-2014 </a:t>
            </a:r>
            <a:r>
              <a:rPr lang="uk-UA" sz="2400" dirty="0" err="1">
                <a:solidFill>
                  <a:schemeClr val="bg1"/>
                </a:solidFill>
              </a:rPr>
              <a:t>н.р</a:t>
            </a:r>
            <a:r>
              <a:rPr lang="uk-UA" sz="2400" dirty="0">
                <a:solidFill>
                  <a:schemeClr val="bg1"/>
                </a:solidFill>
              </a:rPr>
              <a:t>. учні школи будуть брати участь у колективній творчій справі «И </a:t>
            </a:r>
            <a:r>
              <a:rPr lang="uk-UA" sz="2400" dirty="0" err="1">
                <a:solidFill>
                  <a:schemeClr val="bg1"/>
                </a:solidFill>
              </a:rPr>
              <a:t>помнит</a:t>
            </a:r>
            <a:r>
              <a:rPr lang="uk-UA" sz="2400" dirty="0">
                <a:solidFill>
                  <a:schemeClr val="bg1"/>
                </a:solidFill>
              </a:rPr>
              <a:t> мир спас</a:t>
            </a:r>
            <a:r>
              <a:rPr lang="ru-RU" sz="2400" dirty="0" err="1">
                <a:solidFill>
                  <a:schemeClr val="bg1"/>
                </a:solidFill>
              </a:rPr>
              <a:t>ённый</a:t>
            </a:r>
            <a:r>
              <a:rPr lang="ru-RU" sz="2400" dirty="0">
                <a:solidFill>
                  <a:schemeClr val="bg1"/>
                </a:solidFill>
              </a:rPr>
              <a:t>…</a:t>
            </a:r>
            <a:r>
              <a:rPr lang="uk-UA" sz="2400" dirty="0">
                <a:solidFill>
                  <a:schemeClr val="bg1"/>
                </a:solidFill>
              </a:rPr>
              <a:t>», присвячену ювілейним датам Великої Вітчизняної війни. Тож початок покладено…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9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0375" y="332657"/>
            <a:ext cx="8229600" cy="576064"/>
          </a:xfrm>
        </p:spPr>
        <p:txBody>
          <a:bodyPr/>
          <a:lstStyle/>
          <a:p>
            <a:r>
              <a:rPr lang="uk-UA" sz="3200" dirty="0" smtClean="0">
                <a:solidFill>
                  <a:schemeClr val="bg1"/>
                </a:solidFill>
              </a:rPr>
              <a:t>Герой Радянського Союзу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2"/>
            <a:ext cx="1905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544344"/>
          </a:xfrm>
        </p:spPr>
        <p:txBody>
          <a:bodyPr/>
          <a:lstStyle/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Авраменко </a:t>
            </a:r>
            <a:r>
              <a:rPr lang="ru-RU" sz="1800" dirty="0"/>
              <a:t>Василь Максимович</a:t>
            </a:r>
          </a:p>
          <a:p>
            <a:pPr marL="0" indent="0">
              <a:buNone/>
            </a:pPr>
            <a:r>
              <a:rPr lang="ru-RU" sz="1800" dirty="0" err="1" smtClean="0"/>
              <a:t>Народився</a:t>
            </a:r>
            <a:r>
              <a:rPr lang="ru-RU" sz="1800" dirty="0" smtClean="0"/>
              <a:t> у 1913 р. в </a:t>
            </a:r>
            <a:r>
              <a:rPr lang="ru-RU" sz="1800" dirty="0" err="1"/>
              <a:t>селі</a:t>
            </a:r>
            <a:r>
              <a:rPr lang="ru-RU" sz="1800" dirty="0"/>
              <a:t> Славгород </a:t>
            </a:r>
            <a:r>
              <a:rPr lang="ru-RU" sz="1800" dirty="0" err="1"/>
              <a:t>Синельниківського</a:t>
            </a:r>
            <a:r>
              <a:rPr lang="ru-RU" sz="1800" dirty="0"/>
              <a:t> району </a:t>
            </a:r>
            <a:r>
              <a:rPr lang="ru-RU" sz="1800" dirty="0" err="1"/>
              <a:t>Дніпропетровської</a:t>
            </a:r>
            <a:r>
              <a:rPr lang="ru-RU" sz="1800" dirty="0"/>
              <a:t> </a:t>
            </a:r>
            <a:r>
              <a:rPr lang="ru-RU" sz="1800" dirty="0" err="1"/>
              <a:t>області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Помер	15 </a:t>
            </a:r>
            <a:r>
              <a:rPr lang="ru-RU" sz="1800" dirty="0" err="1"/>
              <a:t>грудня</a:t>
            </a:r>
            <a:r>
              <a:rPr lang="ru-RU" sz="1800" dirty="0"/>
              <a:t> </a:t>
            </a:r>
            <a:r>
              <a:rPr lang="ru-RU" sz="1800" dirty="0" smtClean="0"/>
              <a:t>1972 в </a:t>
            </a:r>
            <a:r>
              <a:rPr lang="ru-RU" sz="1800" dirty="0" err="1" smtClean="0"/>
              <a:t>селі</a:t>
            </a:r>
            <a:r>
              <a:rPr lang="ru-RU" sz="1800" dirty="0" smtClean="0"/>
              <a:t> </a:t>
            </a:r>
            <a:r>
              <a:rPr lang="ru-RU" sz="1800" dirty="0" err="1"/>
              <a:t>Гасанівка</a:t>
            </a:r>
            <a:r>
              <a:rPr lang="ru-RU" sz="1800" dirty="0"/>
              <a:t> </a:t>
            </a:r>
            <a:r>
              <a:rPr lang="ru-RU" sz="1800" dirty="0" err="1"/>
              <a:t>Вільнянського</a:t>
            </a:r>
            <a:r>
              <a:rPr lang="ru-RU" sz="1800" dirty="0"/>
              <a:t> району </a:t>
            </a:r>
            <a:r>
              <a:rPr lang="ru-RU" sz="1800" dirty="0" err="1"/>
              <a:t>Запорізької</a:t>
            </a:r>
            <a:r>
              <a:rPr lang="ru-RU" sz="1800" dirty="0"/>
              <a:t> </a:t>
            </a:r>
            <a:r>
              <a:rPr lang="ru-RU" sz="1800" dirty="0" err="1"/>
              <a:t>області</a:t>
            </a:r>
            <a:endParaRPr lang="ru-RU" sz="1800" dirty="0"/>
          </a:p>
          <a:p>
            <a:r>
              <a:rPr lang="ru-RU" sz="1800" dirty="0" err="1"/>
              <a:t>Країна</a:t>
            </a:r>
            <a:r>
              <a:rPr lang="ru-RU" sz="1800" dirty="0"/>
              <a:t>	СРСР </a:t>
            </a:r>
            <a:endParaRPr lang="ru-RU" sz="1800" dirty="0" smtClean="0"/>
          </a:p>
          <a:p>
            <a:r>
              <a:rPr lang="ru-RU" sz="1800" dirty="0" err="1" smtClean="0"/>
              <a:t>Рід</a:t>
            </a:r>
            <a:r>
              <a:rPr lang="ru-RU" sz="1800" dirty="0" smtClean="0"/>
              <a:t> </a:t>
            </a:r>
            <a:r>
              <a:rPr lang="ru-RU" sz="1800" dirty="0" err="1"/>
              <a:t>військ</a:t>
            </a:r>
            <a:r>
              <a:rPr lang="ru-RU" sz="1800" dirty="0"/>
              <a:t>	</a:t>
            </a:r>
            <a:r>
              <a:rPr lang="ru-RU" sz="1800" dirty="0" err="1"/>
              <a:t>піхота</a:t>
            </a:r>
            <a:endParaRPr lang="ru-RU" sz="1800" dirty="0"/>
          </a:p>
          <a:p>
            <a:r>
              <a:rPr lang="ru-RU" sz="1800" dirty="0"/>
              <a:t>Роки </a:t>
            </a:r>
            <a:r>
              <a:rPr lang="ru-RU" sz="1800" dirty="0" err="1"/>
              <a:t>служби</a:t>
            </a:r>
            <a:r>
              <a:rPr lang="ru-RU" sz="1800" dirty="0"/>
              <a:t>	1941–1946</a:t>
            </a:r>
          </a:p>
          <a:p>
            <a:r>
              <a:rPr lang="ru-RU" sz="1800" dirty="0" err="1"/>
              <a:t>Звання</a:t>
            </a:r>
            <a:r>
              <a:rPr lang="ru-RU" sz="1800" dirty="0"/>
              <a:t>	</a:t>
            </a:r>
            <a:r>
              <a:rPr lang="ru-RU" sz="1800" dirty="0" err="1" smtClean="0"/>
              <a:t>червоноармієць</a:t>
            </a:r>
            <a:endParaRPr lang="ru-RU" sz="1800" dirty="0"/>
          </a:p>
          <a:p>
            <a:r>
              <a:rPr lang="ru-RU" sz="1800" dirty="0" err="1"/>
              <a:t>Війни</a:t>
            </a:r>
            <a:r>
              <a:rPr lang="ru-RU" sz="1800" dirty="0"/>
              <a:t>/</a:t>
            </a:r>
            <a:r>
              <a:rPr lang="ru-RU" sz="1800" dirty="0" err="1"/>
              <a:t>битви</a:t>
            </a:r>
            <a:r>
              <a:rPr lang="ru-RU" sz="1800" dirty="0"/>
              <a:t>	</a:t>
            </a:r>
            <a:r>
              <a:rPr lang="ru-RU" sz="1800" dirty="0" err="1"/>
              <a:t>Німецько-радянська</a:t>
            </a:r>
            <a:r>
              <a:rPr lang="ru-RU" sz="1800" dirty="0"/>
              <a:t> </a:t>
            </a:r>
            <a:r>
              <a:rPr lang="ru-RU" sz="1800" dirty="0" err="1"/>
              <a:t>війна</a:t>
            </a:r>
            <a:endParaRPr lang="ru-RU" sz="1800" dirty="0"/>
          </a:p>
          <a:p>
            <a:r>
              <a:rPr lang="ru-RU" sz="1800" dirty="0"/>
              <a:t>Нагороди	</a:t>
            </a:r>
            <a:r>
              <a:rPr lang="ru-RU" sz="1800" dirty="0" smtClean="0"/>
              <a:t>Герой </a:t>
            </a:r>
            <a:r>
              <a:rPr lang="ru-RU" sz="1800" dirty="0" err="1"/>
              <a:t>Радянського</a:t>
            </a:r>
            <a:r>
              <a:rPr lang="ru-RU" sz="1800" dirty="0"/>
              <a:t> Союзу</a:t>
            </a:r>
          </a:p>
          <a:p>
            <a:r>
              <a:rPr lang="ru-RU" sz="1800" dirty="0"/>
              <a:t>Орден </a:t>
            </a:r>
            <a:r>
              <a:rPr lang="ru-RU" sz="1800" dirty="0" err="1"/>
              <a:t>Леніна</a:t>
            </a:r>
            <a:endParaRPr lang="ru-RU" sz="1800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04" y="3501008"/>
            <a:ext cx="2160240" cy="317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596003" cy="242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88832" cy="7207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5121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6480610" cy="95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2517775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16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510" y="332656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Герой </a:t>
            </a:r>
            <a:r>
              <a:rPr lang="ru-RU" sz="3200" dirty="0" err="1">
                <a:solidFill>
                  <a:schemeClr val="bg1"/>
                </a:solidFill>
              </a:rPr>
              <a:t>Радянського</a:t>
            </a:r>
            <a:r>
              <a:rPr lang="ru-RU" sz="3200" dirty="0">
                <a:solidFill>
                  <a:schemeClr val="bg1"/>
                </a:solidFill>
              </a:rPr>
              <a:t> Союзу</a:t>
            </a:r>
          </a:p>
        </p:txBody>
      </p:sp>
    </p:spTree>
    <p:extLst>
      <p:ext uri="{BB962C8B-B14F-4D97-AF65-F5344CB8AC3E}">
        <p14:creationId xmlns:p14="http://schemas.microsoft.com/office/powerpoint/2010/main" val="410033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43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4560"/>
      </p:ext>
    </p:extLst>
  </p:cSld>
  <p:clrMapOvr>
    <a:masterClrMapping/>
  </p:clrMapOvr>
</p:sld>
</file>

<file path=ppt/theme/theme1.xml><?xml version="1.0" encoding="utf-8"?>
<a:theme xmlns:a="http://schemas.openxmlformats.org/drawingml/2006/main" name="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Pomnim</Template>
  <TotalTime>520</TotalTime>
  <Words>339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Pomnim</vt:lpstr>
      <vt:lpstr>«Народна пам’ять: ХХ ст.»</vt:lpstr>
      <vt:lpstr>«Родинна пам’ять про війну» VI етап (2013 -2015 р.р.) обласного проекту «Народна пам’ять: ХХст.» Учнівський проект учнів ЗОШ №2 м. Синельникового «Героїчні постаті Героїв Радянського Союзу Дніпропетровщини»  </vt:lpstr>
      <vt:lpstr>Презентация PowerPoint</vt:lpstr>
      <vt:lpstr>Учнівський проект «Героїчні постаті земляків - Героїв Радянського Союзу»</vt:lpstr>
      <vt:lpstr>Герой Радянського Союзу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Зведене завдання для груп: скопіюйте дану презентацію та обміняйтеся інформацією, отриманою в результаті досліджень, і заповніть речення</vt:lpstr>
    </vt:vector>
  </TitlesOfParts>
  <Company>AUZsoft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dc:description>http://propowerpoint.ru - Бесплатные шаблоны для презентаций. Полезные советы и уроки  PowerPoint .</dc:description>
  <cp:lastModifiedBy>Lena</cp:lastModifiedBy>
  <cp:revision>36</cp:revision>
  <dcterms:created xsi:type="dcterms:W3CDTF">2013-10-13T17:32:56Z</dcterms:created>
  <dcterms:modified xsi:type="dcterms:W3CDTF">2013-10-15T21:45:08Z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00080008050000000000010243100207f8000400038000</vt:lpwstr>
  </property>
</Properties>
</file>